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4"/>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279" r:id="rId16"/>
    <p:sldId id="283" r:id="rId17"/>
    <p:sldId id="281" r:id="rId18"/>
    <p:sldId id="290" r:id="rId19"/>
    <p:sldId id="284" r:id="rId20"/>
    <p:sldId id="285" r:id="rId21"/>
    <p:sldId id="350" r:id="rId22"/>
    <p:sldId id="298" r:id="rId23"/>
    <p:sldId id="338" r:id="rId24"/>
    <p:sldId id="299" r:id="rId25"/>
    <p:sldId id="300" r:id="rId26"/>
    <p:sldId id="325" r:id="rId27"/>
    <p:sldId id="339" r:id="rId28"/>
    <p:sldId id="340" r:id="rId29"/>
    <p:sldId id="343" r:id="rId30"/>
    <p:sldId id="320" r:id="rId31"/>
    <p:sldId id="311" r:id="rId32"/>
    <p:sldId id="314" r:id="rId33"/>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279"/>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43"/>
    <p:restoredTop sz="96581" autoAdjust="0"/>
  </p:normalViewPr>
  <p:slideViewPr>
    <p:cSldViewPr snapToGrid="0" snapToObjects="1">
      <p:cViewPr>
        <p:scale>
          <a:sx n="99" d="100"/>
          <a:sy n="99" d="100"/>
        </p:scale>
        <p:origin x="-848" y="-200"/>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15/06/16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15/06/16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1" Type="http://schemas.openxmlformats.org/officeDocument/2006/relationships/image" Target="../media/image23.png"/><Relationship Id="rId12" Type="http://schemas.openxmlformats.org/officeDocument/2006/relationships/image" Target="../media/image24.emf"/><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emf"/><Relationship Id="rId4" Type="http://schemas.openxmlformats.org/officeDocument/2006/relationships/image" Target="../media/image16.png"/><Relationship Id="rId5" Type="http://schemas.openxmlformats.org/officeDocument/2006/relationships/image" Target="../media/image17.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20.emf"/><Relationship Id="rId9" Type="http://schemas.openxmlformats.org/officeDocument/2006/relationships/image" Target="../media/image21.png"/><Relationship Id="rId10" Type="http://schemas.openxmlformats.org/officeDocument/2006/relationships/image" Target="../media/image22.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&amp; Nils Hartmann   |   </a:t>
            </a:r>
            <a:r>
              <a:rPr lang="de-DE" spc="80" dirty="0" err="1" smtClean="0">
                <a:solidFill>
                  <a:srgbClr val="D4EBE9"/>
                </a:solidFill>
              </a:rPr>
              <a:t>EnterJS</a:t>
            </a:r>
            <a:r>
              <a:rPr lang="de-DE" spc="80" dirty="0" smtClean="0">
                <a:solidFill>
                  <a:srgbClr val="D4EBE9"/>
                </a:solidFill>
              </a:rPr>
              <a:t> |   Juni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Tree>
    <p:extLst>
      <p:ext uri="{BB962C8B-B14F-4D97-AF65-F5344CB8AC3E}">
        <p14:creationId xmlns:p14="http://schemas.microsoft.com/office/powerpoint/2010/main" val="17902775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2240</Words>
  <Application>Microsoft Macintosh PowerPoint</Application>
  <PresentationFormat>A4-Papier (210x297 mm)</PresentationFormat>
  <Paragraphs>335</Paragraphs>
  <Slides>32</Slides>
  <Notes>20</Notes>
  <HiddenSlides>0</HiddenSlides>
  <MMClips>0</MMClips>
  <ScaleCrop>false</ScaleCrop>
  <HeadingPairs>
    <vt:vector size="4" baseType="variant">
      <vt:variant>
        <vt:lpstr>Design</vt:lpstr>
      </vt:variant>
      <vt:variant>
        <vt:i4>1</vt:i4>
      </vt:variant>
      <vt:variant>
        <vt:lpstr>Folientitel</vt:lpstr>
      </vt:variant>
      <vt:variant>
        <vt:i4>32</vt:i4>
      </vt:variant>
    </vt:vector>
  </HeadingPairs>
  <TitlesOfParts>
    <vt:vector size="33" baseType="lpstr">
      <vt:lpstr>Office-Design</vt:lpstr>
      <vt:lpstr>Oliver Zeigermann &amp; Nils Hartmann   |   EnterJS |   Juni 2016    </vt:lpstr>
      <vt:lpstr>PowerPoint-Präsentation</vt:lpstr>
      <vt:lpstr>http://reactbuch.de</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Oliver Zeigermann</cp:lastModifiedBy>
  <cp:revision>191</cp:revision>
  <cp:lastPrinted>2016-06-15T09:53:34Z</cp:lastPrinted>
  <dcterms:created xsi:type="dcterms:W3CDTF">2016-03-28T15:59:53Z</dcterms:created>
  <dcterms:modified xsi:type="dcterms:W3CDTF">2016-06-15T13:51:21Z</dcterms:modified>
</cp:coreProperties>
</file>